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metadata" ContentType="application/binary"/>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8" r:id="rId8"/>
    <p:sldId id="262" r:id="rId9"/>
    <p:sldId id="263" r:id="rId10"/>
    <p:sldId id="264" r:id="rId11"/>
    <p:sldId id="265" r:id="rId12"/>
    <p:sldId id="266" r:id="rId13"/>
    <p:sldId id="267" r:id="rId14"/>
  </p:sldIdLst>
  <p:sldSz cx="9144000" cy="5143500" type="screen16x9"/>
  <p:notesSz cx="6858000" cy="9144000"/>
  <p:embeddedFontLst>
    <p:embeddedFont>
      <p:font typeface="Oswald" charset="0"/>
      <p:regular r:id="rId16"/>
      <p:bold r:id="rId17"/>
    </p:embeddedFont>
    <p:embeddedFont>
      <p:font typeface="Source Code Pro"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4" roundtripDataSignature="AMtx7mgdLD3/7WqVmzmwYwB0y+LwipwQ+Q=="/>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vertBarState="maximized">
    <p:restoredLeft sz="15620"/>
    <p:restoredTop sz="94660"/>
  </p:normalViewPr>
  <p:slideViewPr>
    <p:cSldViewPr snapToGrid="0">
      <p:cViewPr varScale="1">
        <p:scale>
          <a:sx n="110" d="100"/>
          <a:sy n="110" d="100"/>
        </p:scale>
        <p:origin x="-514" y="-7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customschemas.google.com/relationships/presentationmetadata" Target="metadata"/><Relationship Id="rId5" Type="http://schemas.openxmlformats.org/officeDocument/2006/relationships/slide" Target="slides/slide4.xml"/><Relationship Id="rId15"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b8686010c8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b8686010c8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 name="Google Shape;11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5" name="Google Shape;125;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 name="Google Shape;66;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b8686010c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1b8686010c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 name="Google Shape;8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b8686010c8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b8686010c8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b8686010c8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b8686010c8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 name="Google Shape;10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17b49ff81f3_0_4"/>
          <p:cNvSpPr/>
          <p:nvPr/>
        </p:nvSpPr>
        <p:spPr>
          <a:xfrm rot="10800000">
            <a:off x="4226100" y="2933550"/>
            <a:ext cx="691800" cy="3885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g17b49ff81f3_0_4"/>
          <p:cNvSpPr/>
          <p:nvPr/>
        </p:nvSpPr>
        <p:spPr>
          <a:xfrm>
            <a:off x="-25" y="0"/>
            <a:ext cx="9144000" cy="31242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g17b49ff81f3_0_4"/>
          <p:cNvSpPr txBox="1">
            <a:spLocks noGrp="1"/>
          </p:cNvSpPr>
          <p:nvPr>
            <p:ph type="ctrTitle"/>
          </p:nvPr>
        </p:nvSpPr>
        <p:spPr>
          <a:xfrm>
            <a:off x="411175" y="644300"/>
            <a:ext cx="8282400" cy="21090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a:endParaRPr/>
          </a:p>
        </p:txBody>
      </p:sp>
      <p:sp>
        <p:nvSpPr>
          <p:cNvPr id="13" name="Google Shape;13;g17b49ff81f3_0_4"/>
          <p:cNvSpPr txBox="1">
            <a:spLocks noGrp="1"/>
          </p:cNvSpPr>
          <p:nvPr>
            <p:ph type="subTitle" idx="1"/>
          </p:nvPr>
        </p:nvSpPr>
        <p:spPr>
          <a:xfrm>
            <a:off x="411175" y="3398250"/>
            <a:ext cx="8282400" cy="12606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a:endParaRPr/>
          </a:p>
        </p:txBody>
      </p:sp>
      <p:sp>
        <p:nvSpPr>
          <p:cNvPr id="14" name="Google Shape;14;g17b49ff81f3_0_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cxnSp>
        <p:nvCxnSpPr>
          <p:cNvPr id="52" name="Google Shape;52;g17b49ff81f3_0_46"/>
          <p:cNvCxnSpPr/>
          <p:nvPr/>
        </p:nvCxnSpPr>
        <p:spPr>
          <a:xfrm>
            <a:off x="413275" y="2988275"/>
            <a:ext cx="910500" cy="0"/>
          </a:xfrm>
          <a:prstGeom prst="straightConnector1">
            <a:avLst/>
          </a:prstGeom>
          <a:noFill/>
          <a:ln w="28575" cap="flat" cmpd="sng">
            <a:solidFill>
              <a:schemeClr val="dk1"/>
            </a:solidFill>
            <a:prstDash val="lgDash"/>
            <a:round/>
            <a:headEnd type="none" w="sm" len="sm"/>
            <a:tailEnd type="none" w="sm" len="sm"/>
          </a:ln>
        </p:spPr>
      </p:cxnSp>
      <p:sp>
        <p:nvSpPr>
          <p:cNvPr id="53" name="Google Shape;53;g17b49ff81f3_0_46"/>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r>
              <a:t>xx%</a:t>
            </a:r>
          </a:p>
        </p:txBody>
      </p:sp>
      <p:sp>
        <p:nvSpPr>
          <p:cNvPr id="54" name="Google Shape;54;g17b49ff81f3_0_4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55" name="Google Shape;55;g17b49ff81f3_0_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g17b49ff81f3_0_5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
        <p:cNvGrpSpPr/>
        <p:nvPr/>
      </p:nvGrpSpPr>
      <p:grpSpPr>
        <a:xfrm>
          <a:off x="0" y="0"/>
          <a:ext cx="0" cy="0"/>
          <a:chOff x="0" y="0"/>
          <a:chExt cx="0" cy="0"/>
        </a:xfrm>
      </p:grpSpPr>
      <p:cxnSp>
        <p:nvCxnSpPr>
          <p:cNvPr id="16" name="Google Shape;16;g17b49ff81f3_0_28"/>
          <p:cNvCxnSpPr/>
          <p:nvPr/>
        </p:nvCxnSpPr>
        <p:spPr>
          <a:xfrm>
            <a:off x="418675" y="1457787"/>
            <a:ext cx="614100" cy="0"/>
          </a:xfrm>
          <a:prstGeom prst="straightConnector1">
            <a:avLst/>
          </a:prstGeom>
          <a:noFill/>
          <a:ln w="19050" cap="flat" cmpd="sng">
            <a:solidFill>
              <a:schemeClr val="dk2"/>
            </a:solidFill>
            <a:prstDash val="lgDash"/>
            <a:round/>
            <a:headEnd type="none" w="sm" len="sm"/>
            <a:tailEnd type="none" w="sm" len="sm"/>
          </a:ln>
        </p:spPr>
      </p:cxnSp>
      <p:sp>
        <p:nvSpPr>
          <p:cNvPr id="17" name="Google Shape;17;g17b49ff81f3_0_28"/>
          <p:cNvSpPr txBox="1">
            <a:spLocks noGrp="1"/>
          </p:cNvSpPr>
          <p:nvPr>
            <p:ph type="title"/>
          </p:nvPr>
        </p:nvSpPr>
        <p:spPr>
          <a:xfrm>
            <a:off x="311700" y="6318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8" name="Google Shape;18;g17b49ff81f3_0_28"/>
          <p:cNvSpPr txBox="1">
            <a:spLocks noGrp="1"/>
          </p:cNvSpPr>
          <p:nvPr>
            <p:ph type="body" idx="1"/>
          </p:nvPr>
        </p:nvSpPr>
        <p:spPr>
          <a:xfrm>
            <a:off x="311700" y="1618204"/>
            <a:ext cx="2808000" cy="29508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19" name="Google Shape;19;g17b49ff81f3_0_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g17b49ff81f3_0_25"/>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2" name="Google Shape;22;g17b49ff81f3_0_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cxnSp>
        <p:nvCxnSpPr>
          <p:cNvPr id="24" name="Google Shape;24;g17b49ff81f3_0_14"/>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5" name="Google Shape;25;g17b49ff81f3_0_14"/>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6" name="Google Shape;26;g17b49ff81f3_0_14"/>
          <p:cNvSpPr txBox="1">
            <a:spLocks noGrp="1"/>
          </p:cNvSpPr>
          <p:nvPr>
            <p:ph type="body" idx="1"/>
          </p:nvPr>
        </p:nvSpPr>
        <p:spPr>
          <a:xfrm>
            <a:off x="311700" y="1468825"/>
            <a:ext cx="8520600" cy="30999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7" name="Google Shape;27;g17b49ff81f3_0_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g17b49ff81f3_0_10"/>
          <p:cNvSpPr/>
          <p:nvPr/>
        </p:nvSpPr>
        <p:spPr>
          <a:xfrm>
            <a:off x="0" y="1567350"/>
            <a:ext cx="9144000" cy="20088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g17b49ff81f3_0_10"/>
          <p:cNvSpPr txBox="1">
            <a:spLocks noGrp="1"/>
          </p:cNvSpPr>
          <p:nvPr>
            <p:ph type="title"/>
          </p:nvPr>
        </p:nvSpPr>
        <p:spPr>
          <a:xfrm>
            <a:off x="430800" y="1889700"/>
            <a:ext cx="8282400" cy="15165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31" name="Google Shape;31;g17b49ff81f3_0_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cxnSp>
        <p:nvCxnSpPr>
          <p:cNvPr id="33" name="Google Shape;33;g17b49ff81f3_0_19"/>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34" name="Google Shape;34;g17b49ff81f3_0_19"/>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5" name="Google Shape;35;g17b49ff81f3_0_19"/>
          <p:cNvSpPr txBox="1">
            <a:spLocks noGrp="1"/>
          </p:cNvSpPr>
          <p:nvPr>
            <p:ph type="body" idx="1"/>
          </p:nvPr>
        </p:nvSpPr>
        <p:spPr>
          <a:xfrm>
            <a:off x="311700" y="1468825"/>
            <a:ext cx="3999900" cy="30999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6" name="Google Shape;36;g17b49ff81f3_0_19"/>
          <p:cNvSpPr txBox="1">
            <a:spLocks noGrp="1"/>
          </p:cNvSpPr>
          <p:nvPr>
            <p:ph type="body" idx="2"/>
          </p:nvPr>
        </p:nvSpPr>
        <p:spPr>
          <a:xfrm>
            <a:off x="4832400" y="1468825"/>
            <a:ext cx="3999900" cy="30999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7" name="Google Shape;37;g17b49ff81f3_0_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8"/>
        <p:cNvGrpSpPr/>
        <p:nvPr/>
      </p:nvGrpSpPr>
      <p:grpSpPr>
        <a:xfrm>
          <a:off x="0" y="0"/>
          <a:ext cx="0" cy="0"/>
          <a:chOff x="0" y="0"/>
          <a:chExt cx="0" cy="0"/>
        </a:xfrm>
      </p:grpSpPr>
      <p:sp>
        <p:nvSpPr>
          <p:cNvPr id="39" name="Google Shape;39;g17b49ff81f3_0_33"/>
          <p:cNvSpPr txBox="1">
            <a:spLocks noGrp="1"/>
          </p:cNvSpPr>
          <p:nvPr>
            <p:ph type="title"/>
          </p:nvPr>
        </p:nvSpPr>
        <p:spPr>
          <a:xfrm>
            <a:off x="490250" y="528900"/>
            <a:ext cx="5678100" cy="40857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5400"/>
              <a:buNone/>
              <a:defRPr sz="5400">
                <a:solidFill>
                  <a:schemeClr val="lt1"/>
                </a:solidFill>
              </a:defRPr>
            </a:lvl1pPr>
            <a:lvl2pPr lvl="1" algn="l">
              <a:lnSpc>
                <a:spcPct val="100000"/>
              </a:lnSpc>
              <a:spcBef>
                <a:spcPts val="0"/>
              </a:spcBef>
              <a:spcAft>
                <a:spcPts val="0"/>
              </a:spcAft>
              <a:buClr>
                <a:schemeClr val="lt1"/>
              </a:buClr>
              <a:buSzPts val="5400"/>
              <a:buNone/>
              <a:defRPr sz="5400">
                <a:solidFill>
                  <a:schemeClr val="lt1"/>
                </a:solidFill>
              </a:defRPr>
            </a:lvl2pPr>
            <a:lvl3pPr lvl="2" algn="l">
              <a:lnSpc>
                <a:spcPct val="100000"/>
              </a:lnSpc>
              <a:spcBef>
                <a:spcPts val="0"/>
              </a:spcBef>
              <a:spcAft>
                <a:spcPts val="0"/>
              </a:spcAft>
              <a:buClr>
                <a:schemeClr val="lt1"/>
              </a:buClr>
              <a:buSzPts val="5400"/>
              <a:buNone/>
              <a:defRPr sz="5400">
                <a:solidFill>
                  <a:schemeClr val="lt1"/>
                </a:solidFill>
              </a:defRPr>
            </a:lvl3pPr>
            <a:lvl4pPr lvl="3" algn="l">
              <a:lnSpc>
                <a:spcPct val="100000"/>
              </a:lnSpc>
              <a:spcBef>
                <a:spcPts val="0"/>
              </a:spcBef>
              <a:spcAft>
                <a:spcPts val="0"/>
              </a:spcAft>
              <a:buClr>
                <a:schemeClr val="lt1"/>
              </a:buClr>
              <a:buSzPts val="5400"/>
              <a:buNone/>
              <a:defRPr sz="5400">
                <a:solidFill>
                  <a:schemeClr val="lt1"/>
                </a:solidFill>
              </a:defRPr>
            </a:lvl4pPr>
            <a:lvl5pPr lvl="4" algn="l">
              <a:lnSpc>
                <a:spcPct val="100000"/>
              </a:lnSpc>
              <a:spcBef>
                <a:spcPts val="0"/>
              </a:spcBef>
              <a:spcAft>
                <a:spcPts val="0"/>
              </a:spcAft>
              <a:buClr>
                <a:schemeClr val="lt1"/>
              </a:buClr>
              <a:buSzPts val="5400"/>
              <a:buNone/>
              <a:defRPr sz="5400">
                <a:solidFill>
                  <a:schemeClr val="lt1"/>
                </a:solidFill>
              </a:defRPr>
            </a:lvl5pPr>
            <a:lvl6pPr lvl="5" algn="l">
              <a:lnSpc>
                <a:spcPct val="100000"/>
              </a:lnSpc>
              <a:spcBef>
                <a:spcPts val="0"/>
              </a:spcBef>
              <a:spcAft>
                <a:spcPts val="0"/>
              </a:spcAft>
              <a:buClr>
                <a:schemeClr val="lt1"/>
              </a:buClr>
              <a:buSzPts val="5400"/>
              <a:buNone/>
              <a:defRPr sz="5400">
                <a:solidFill>
                  <a:schemeClr val="lt1"/>
                </a:solidFill>
              </a:defRPr>
            </a:lvl6pPr>
            <a:lvl7pPr lvl="6" algn="l">
              <a:lnSpc>
                <a:spcPct val="100000"/>
              </a:lnSpc>
              <a:spcBef>
                <a:spcPts val="0"/>
              </a:spcBef>
              <a:spcAft>
                <a:spcPts val="0"/>
              </a:spcAft>
              <a:buClr>
                <a:schemeClr val="lt1"/>
              </a:buClr>
              <a:buSzPts val="5400"/>
              <a:buNone/>
              <a:defRPr sz="5400">
                <a:solidFill>
                  <a:schemeClr val="lt1"/>
                </a:solidFill>
              </a:defRPr>
            </a:lvl7pPr>
            <a:lvl8pPr lvl="7" algn="l">
              <a:lnSpc>
                <a:spcPct val="100000"/>
              </a:lnSpc>
              <a:spcBef>
                <a:spcPts val="0"/>
              </a:spcBef>
              <a:spcAft>
                <a:spcPts val="0"/>
              </a:spcAft>
              <a:buClr>
                <a:schemeClr val="lt1"/>
              </a:buClr>
              <a:buSzPts val="5400"/>
              <a:buNone/>
              <a:defRPr sz="5400">
                <a:solidFill>
                  <a:schemeClr val="lt1"/>
                </a:solidFill>
              </a:defRPr>
            </a:lvl8pPr>
            <a:lvl9pPr lvl="8" algn="l">
              <a:lnSpc>
                <a:spcPct val="100000"/>
              </a:lnSpc>
              <a:spcBef>
                <a:spcPts val="0"/>
              </a:spcBef>
              <a:spcAft>
                <a:spcPts val="0"/>
              </a:spcAft>
              <a:buClr>
                <a:schemeClr val="lt1"/>
              </a:buClr>
              <a:buSzPts val="5400"/>
              <a:buNone/>
              <a:defRPr sz="5400">
                <a:solidFill>
                  <a:schemeClr val="lt1"/>
                </a:solidFill>
              </a:defRPr>
            </a:lvl9pPr>
          </a:lstStyle>
          <a:p>
            <a:endParaRPr/>
          </a:p>
        </p:txBody>
      </p:sp>
      <p:sp>
        <p:nvSpPr>
          <p:cNvPr id="40" name="Google Shape;40;g17b49ff81f3_0_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Source Code Pro"/>
                <a:ea typeface="Source Code Pro"/>
                <a:cs typeface="Source Code Pro"/>
                <a:sym typeface="Source Code Pr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Source Code Pro"/>
                <a:ea typeface="Source Code Pro"/>
                <a:cs typeface="Source Code Pro"/>
                <a:sym typeface="Source Code Pr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Source Code Pro"/>
                <a:ea typeface="Source Code Pro"/>
                <a:cs typeface="Source Code Pro"/>
                <a:sym typeface="Source Code Pr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Source Code Pro"/>
                <a:ea typeface="Source Code Pro"/>
                <a:cs typeface="Source Code Pro"/>
                <a:sym typeface="Source Code Pr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Source Code Pro"/>
                <a:ea typeface="Source Code Pro"/>
                <a:cs typeface="Source Code Pro"/>
                <a:sym typeface="Source Code Pr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Source Code Pro"/>
                <a:ea typeface="Source Code Pro"/>
                <a:cs typeface="Source Code Pro"/>
                <a:sym typeface="Source Code Pr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Source Code Pro"/>
                <a:ea typeface="Source Code Pro"/>
                <a:cs typeface="Source Code Pro"/>
                <a:sym typeface="Source Code Pr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Source Code Pro"/>
                <a:ea typeface="Source Code Pro"/>
                <a:cs typeface="Source Code Pro"/>
                <a:sym typeface="Source Code Pr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1"/>
        <p:cNvGrpSpPr/>
        <p:nvPr/>
      </p:nvGrpSpPr>
      <p:grpSpPr>
        <a:xfrm>
          <a:off x="0" y="0"/>
          <a:ext cx="0" cy="0"/>
          <a:chOff x="0" y="0"/>
          <a:chExt cx="0" cy="0"/>
        </a:xfrm>
      </p:grpSpPr>
      <p:sp>
        <p:nvSpPr>
          <p:cNvPr id="42" name="Google Shape;42;g17b49ff81f3_0_36"/>
          <p:cNvSpPr/>
          <p:nvPr/>
        </p:nvSpPr>
        <p:spPr>
          <a:xfrm>
            <a:off x="4572000" y="175"/>
            <a:ext cx="4572000" cy="51435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3" name="Google Shape;43;g17b49ff81f3_0_36"/>
          <p:cNvCxnSpPr/>
          <p:nvPr/>
        </p:nvCxnSpPr>
        <p:spPr>
          <a:xfrm>
            <a:off x="5029675" y="4495500"/>
            <a:ext cx="577200" cy="0"/>
          </a:xfrm>
          <a:prstGeom prst="straightConnector1">
            <a:avLst/>
          </a:prstGeom>
          <a:noFill/>
          <a:ln w="19050" cap="flat" cmpd="sng">
            <a:solidFill>
              <a:schemeClr val="dk1"/>
            </a:solidFill>
            <a:prstDash val="lgDash"/>
            <a:round/>
            <a:headEnd type="none" w="sm" len="sm"/>
            <a:tailEnd type="none" w="sm" len="sm"/>
          </a:ln>
        </p:spPr>
      </p:cxnSp>
      <p:sp>
        <p:nvSpPr>
          <p:cNvPr id="44" name="Google Shape;44;g17b49ff81f3_0_36"/>
          <p:cNvSpPr txBox="1">
            <a:spLocks noGrp="1"/>
          </p:cNvSpPr>
          <p:nvPr>
            <p:ph type="title"/>
          </p:nvPr>
        </p:nvSpPr>
        <p:spPr>
          <a:xfrm>
            <a:off x="265500" y="1078750"/>
            <a:ext cx="4045200" cy="17892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Clr>
                <a:schemeClr val="lt1"/>
              </a:buClr>
              <a:buSzPts val="4600"/>
              <a:buNone/>
              <a:defRPr sz="4600">
                <a:solidFill>
                  <a:schemeClr val="lt1"/>
                </a:solidFill>
              </a:defRPr>
            </a:lvl1pPr>
            <a:lvl2pPr lvl="1" algn="ctr">
              <a:lnSpc>
                <a:spcPct val="100000"/>
              </a:lnSpc>
              <a:spcBef>
                <a:spcPts val="0"/>
              </a:spcBef>
              <a:spcAft>
                <a:spcPts val="0"/>
              </a:spcAft>
              <a:buClr>
                <a:schemeClr val="lt1"/>
              </a:buClr>
              <a:buSzPts val="4600"/>
              <a:buNone/>
              <a:defRPr sz="4600">
                <a:solidFill>
                  <a:schemeClr val="lt1"/>
                </a:solidFill>
              </a:defRPr>
            </a:lvl2pPr>
            <a:lvl3pPr lvl="2" algn="ctr">
              <a:lnSpc>
                <a:spcPct val="100000"/>
              </a:lnSpc>
              <a:spcBef>
                <a:spcPts val="0"/>
              </a:spcBef>
              <a:spcAft>
                <a:spcPts val="0"/>
              </a:spcAft>
              <a:buClr>
                <a:schemeClr val="lt1"/>
              </a:buClr>
              <a:buSzPts val="4600"/>
              <a:buNone/>
              <a:defRPr sz="4600">
                <a:solidFill>
                  <a:schemeClr val="lt1"/>
                </a:solidFill>
              </a:defRPr>
            </a:lvl3pPr>
            <a:lvl4pPr lvl="3" algn="ctr">
              <a:lnSpc>
                <a:spcPct val="100000"/>
              </a:lnSpc>
              <a:spcBef>
                <a:spcPts val="0"/>
              </a:spcBef>
              <a:spcAft>
                <a:spcPts val="0"/>
              </a:spcAft>
              <a:buClr>
                <a:schemeClr val="lt1"/>
              </a:buClr>
              <a:buSzPts val="4600"/>
              <a:buNone/>
              <a:defRPr sz="4600">
                <a:solidFill>
                  <a:schemeClr val="lt1"/>
                </a:solidFill>
              </a:defRPr>
            </a:lvl4pPr>
            <a:lvl5pPr lvl="4" algn="ctr">
              <a:lnSpc>
                <a:spcPct val="100000"/>
              </a:lnSpc>
              <a:spcBef>
                <a:spcPts val="0"/>
              </a:spcBef>
              <a:spcAft>
                <a:spcPts val="0"/>
              </a:spcAft>
              <a:buClr>
                <a:schemeClr val="lt1"/>
              </a:buClr>
              <a:buSzPts val="4600"/>
              <a:buNone/>
              <a:defRPr sz="4600">
                <a:solidFill>
                  <a:schemeClr val="lt1"/>
                </a:solidFill>
              </a:defRPr>
            </a:lvl5pPr>
            <a:lvl6pPr lvl="5" algn="ctr">
              <a:lnSpc>
                <a:spcPct val="100000"/>
              </a:lnSpc>
              <a:spcBef>
                <a:spcPts val="0"/>
              </a:spcBef>
              <a:spcAft>
                <a:spcPts val="0"/>
              </a:spcAft>
              <a:buClr>
                <a:schemeClr val="lt1"/>
              </a:buClr>
              <a:buSzPts val="4600"/>
              <a:buNone/>
              <a:defRPr sz="4600">
                <a:solidFill>
                  <a:schemeClr val="lt1"/>
                </a:solidFill>
              </a:defRPr>
            </a:lvl6pPr>
            <a:lvl7pPr lvl="6" algn="ctr">
              <a:lnSpc>
                <a:spcPct val="100000"/>
              </a:lnSpc>
              <a:spcBef>
                <a:spcPts val="0"/>
              </a:spcBef>
              <a:spcAft>
                <a:spcPts val="0"/>
              </a:spcAft>
              <a:buClr>
                <a:schemeClr val="lt1"/>
              </a:buClr>
              <a:buSzPts val="4600"/>
              <a:buNone/>
              <a:defRPr sz="4600">
                <a:solidFill>
                  <a:schemeClr val="lt1"/>
                </a:solidFill>
              </a:defRPr>
            </a:lvl7pPr>
            <a:lvl8pPr lvl="7" algn="ctr">
              <a:lnSpc>
                <a:spcPct val="100000"/>
              </a:lnSpc>
              <a:spcBef>
                <a:spcPts val="0"/>
              </a:spcBef>
              <a:spcAft>
                <a:spcPts val="0"/>
              </a:spcAft>
              <a:buClr>
                <a:schemeClr val="lt1"/>
              </a:buClr>
              <a:buSzPts val="4600"/>
              <a:buNone/>
              <a:defRPr sz="4600">
                <a:solidFill>
                  <a:schemeClr val="lt1"/>
                </a:solidFill>
              </a:defRPr>
            </a:lvl8pPr>
            <a:lvl9pPr lvl="8" algn="ctr">
              <a:lnSpc>
                <a:spcPct val="100000"/>
              </a:lnSpc>
              <a:spcBef>
                <a:spcPts val="0"/>
              </a:spcBef>
              <a:spcAft>
                <a:spcPts val="0"/>
              </a:spcAft>
              <a:buClr>
                <a:schemeClr val="lt1"/>
              </a:buClr>
              <a:buSzPts val="4600"/>
              <a:buNone/>
              <a:defRPr sz="4600">
                <a:solidFill>
                  <a:schemeClr val="lt1"/>
                </a:solidFill>
              </a:defRPr>
            </a:lvl9pPr>
          </a:lstStyle>
          <a:p>
            <a:endParaRPr/>
          </a:p>
        </p:txBody>
      </p:sp>
      <p:sp>
        <p:nvSpPr>
          <p:cNvPr id="45" name="Google Shape;45;g17b49ff81f3_0_36"/>
          <p:cNvSpPr txBox="1">
            <a:spLocks noGrp="1"/>
          </p:cNvSpPr>
          <p:nvPr>
            <p:ph type="subTitle" idx="1"/>
          </p:nvPr>
        </p:nvSpPr>
        <p:spPr>
          <a:xfrm>
            <a:off x="265500" y="2921401"/>
            <a:ext cx="4045200" cy="13455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a:endParaRPr/>
          </a:p>
        </p:txBody>
      </p:sp>
      <p:sp>
        <p:nvSpPr>
          <p:cNvPr id="46" name="Google Shape;46;g17b49ff81f3_0_36"/>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7" name="Google Shape;47;g17b49ff81f3_0_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g17b49ff81f3_0_4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2100"/>
              <a:buFont typeface="Oswald"/>
              <a:buNone/>
              <a:defRPr sz="2100">
                <a:latin typeface="Oswald"/>
                <a:ea typeface="Oswald"/>
                <a:cs typeface="Oswald"/>
                <a:sym typeface="Oswald"/>
              </a:defRPr>
            </a:lvl1pPr>
          </a:lstStyle>
          <a:p>
            <a:endParaRPr/>
          </a:p>
        </p:txBody>
      </p:sp>
      <p:sp>
        <p:nvSpPr>
          <p:cNvPr id="50" name="Google Shape;50;g17b49ff81f3_0_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dern-writer">
    <p:bg>
      <p:bgPr>
        <a:solidFill>
          <a:schemeClr val="lt1"/>
        </a:solidFill>
        <a:effectLst/>
      </p:bgPr>
    </p:bg>
    <p:spTree>
      <p:nvGrpSpPr>
        <p:cNvPr id="1" name="Shape 5"/>
        <p:cNvGrpSpPr/>
        <p:nvPr/>
      </p:nvGrpSpPr>
      <p:grpSpPr>
        <a:xfrm>
          <a:off x="0" y="0"/>
          <a:ext cx="0" cy="0"/>
          <a:chOff x="0" y="0"/>
          <a:chExt cx="0" cy="0"/>
        </a:xfrm>
      </p:grpSpPr>
      <p:sp>
        <p:nvSpPr>
          <p:cNvPr id="6" name="Google Shape;6;g17b49ff81f3_0_0"/>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rmAutofit/>
          </a:bodyPr>
          <a:lstStyle>
            <a:lvl1pPr marR="0" lvl="0" algn="l" rtl="0">
              <a:lnSpc>
                <a:spcPct val="100000"/>
              </a:lnSpc>
              <a:spcBef>
                <a:spcPts val="0"/>
              </a:spcBef>
              <a:spcAft>
                <a:spcPts val="0"/>
              </a:spcAft>
              <a:buClr>
                <a:schemeClr val="dk2"/>
              </a:buClr>
              <a:buSzPts val="3000"/>
              <a:buFont typeface="Oswald"/>
              <a:buNone/>
              <a:defRPr sz="3000" b="0" i="0" u="none" strike="noStrike" cap="none">
                <a:solidFill>
                  <a:schemeClr val="dk2"/>
                </a:solidFill>
                <a:latin typeface="Oswald"/>
                <a:ea typeface="Oswald"/>
                <a:cs typeface="Oswald"/>
                <a:sym typeface="Oswald"/>
              </a:defRPr>
            </a:lvl1pPr>
            <a:lvl2pPr marR="0" lvl="1" algn="l" rtl="0">
              <a:lnSpc>
                <a:spcPct val="100000"/>
              </a:lnSpc>
              <a:spcBef>
                <a:spcPts val="0"/>
              </a:spcBef>
              <a:spcAft>
                <a:spcPts val="0"/>
              </a:spcAft>
              <a:buClr>
                <a:schemeClr val="dk2"/>
              </a:buClr>
              <a:buSzPts val="3000"/>
              <a:buFont typeface="Oswald"/>
              <a:buNone/>
              <a:defRPr sz="3000" b="0" i="0" u="none" strike="noStrike" cap="none">
                <a:solidFill>
                  <a:schemeClr val="dk2"/>
                </a:solidFill>
                <a:latin typeface="Oswald"/>
                <a:ea typeface="Oswald"/>
                <a:cs typeface="Oswald"/>
                <a:sym typeface="Oswald"/>
              </a:defRPr>
            </a:lvl2pPr>
            <a:lvl3pPr marR="0" lvl="2" algn="l" rtl="0">
              <a:lnSpc>
                <a:spcPct val="100000"/>
              </a:lnSpc>
              <a:spcBef>
                <a:spcPts val="0"/>
              </a:spcBef>
              <a:spcAft>
                <a:spcPts val="0"/>
              </a:spcAft>
              <a:buClr>
                <a:schemeClr val="dk2"/>
              </a:buClr>
              <a:buSzPts val="3000"/>
              <a:buFont typeface="Oswald"/>
              <a:buNone/>
              <a:defRPr sz="3000" b="0" i="0" u="none" strike="noStrike" cap="none">
                <a:solidFill>
                  <a:schemeClr val="dk2"/>
                </a:solidFill>
                <a:latin typeface="Oswald"/>
                <a:ea typeface="Oswald"/>
                <a:cs typeface="Oswald"/>
                <a:sym typeface="Oswald"/>
              </a:defRPr>
            </a:lvl3pPr>
            <a:lvl4pPr marR="0" lvl="3" algn="l" rtl="0">
              <a:lnSpc>
                <a:spcPct val="100000"/>
              </a:lnSpc>
              <a:spcBef>
                <a:spcPts val="0"/>
              </a:spcBef>
              <a:spcAft>
                <a:spcPts val="0"/>
              </a:spcAft>
              <a:buClr>
                <a:schemeClr val="dk2"/>
              </a:buClr>
              <a:buSzPts val="3000"/>
              <a:buFont typeface="Oswald"/>
              <a:buNone/>
              <a:defRPr sz="3000" b="0" i="0" u="none" strike="noStrike" cap="none">
                <a:solidFill>
                  <a:schemeClr val="dk2"/>
                </a:solidFill>
                <a:latin typeface="Oswald"/>
                <a:ea typeface="Oswald"/>
                <a:cs typeface="Oswald"/>
                <a:sym typeface="Oswald"/>
              </a:defRPr>
            </a:lvl4pPr>
            <a:lvl5pPr marR="0" lvl="4" algn="l" rtl="0">
              <a:lnSpc>
                <a:spcPct val="100000"/>
              </a:lnSpc>
              <a:spcBef>
                <a:spcPts val="0"/>
              </a:spcBef>
              <a:spcAft>
                <a:spcPts val="0"/>
              </a:spcAft>
              <a:buClr>
                <a:schemeClr val="dk2"/>
              </a:buClr>
              <a:buSzPts val="3000"/>
              <a:buFont typeface="Oswald"/>
              <a:buNone/>
              <a:defRPr sz="3000" b="0" i="0" u="none" strike="noStrike" cap="none">
                <a:solidFill>
                  <a:schemeClr val="dk2"/>
                </a:solidFill>
                <a:latin typeface="Oswald"/>
                <a:ea typeface="Oswald"/>
                <a:cs typeface="Oswald"/>
                <a:sym typeface="Oswald"/>
              </a:defRPr>
            </a:lvl5pPr>
            <a:lvl6pPr marR="0" lvl="5" algn="l" rtl="0">
              <a:lnSpc>
                <a:spcPct val="100000"/>
              </a:lnSpc>
              <a:spcBef>
                <a:spcPts val="0"/>
              </a:spcBef>
              <a:spcAft>
                <a:spcPts val="0"/>
              </a:spcAft>
              <a:buClr>
                <a:schemeClr val="dk2"/>
              </a:buClr>
              <a:buSzPts val="3000"/>
              <a:buFont typeface="Oswald"/>
              <a:buNone/>
              <a:defRPr sz="3000" b="0" i="0" u="none" strike="noStrike" cap="none">
                <a:solidFill>
                  <a:schemeClr val="dk2"/>
                </a:solidFill>
                <a:latin typeface="Oswald"/>
                <a:ea typeface="Oswald"/>
                <a:cs typeface="Oswald"/>
                <a:sym typeface="Oswald"/>
              </a:defRPr>
            </a:lvl6pPr>
            <a:lvl7pPr marR="0" lvl="6" algn="l" rtl="0">
              <a:lnSpc>
                <a:spcPct val="100000"/>
              </a:lnSpc>
              <a:spcBef>
                <a:spcPts val="0"/>
              </a:spcBef>
              <a:spcAft>
                <a:spcPts val="0"/>
              </a:spcAft>
              <a:buClr>
                <a:schemeClr val="dk2"/>
              </a:buClr>
              <a:buSzPts val="3000"/>
              <a:buFont typeface="Oswald"/>
              <a:buNone/>
              <a:defRPr sz="3000" b="0" i="0" u="none" strike="noStrike" cap="none">
                <a:solidFill>
                  <a:schemeClr val="dk2"/>
                </a:solidFill>
                <a:latin typeface="Oswald"/>
                <a:ea typeface="Oswald"/>
                <a:cs typeface="Oswald"/>
                <a:sym typeface="Oswald"/>
              </a:defRPr>
            </a:lvl7pPr>
            <a:lvl8pPr marR="0" lvl="7" algn="l" rtl="0">
              <a:lnSpc>
                <a:spcPct val="100000"/>
              </a:lnSpc>
              <a:spcBef>
                <a:spcPts val="0"/>
              </a:spcBef>
              <a:spcAft>
                <a:spcPts val="0"/>
              </a:spcAft>
              <a:buClr>
                <a:schemeClr val="dk2"/>
              </a:buClr>
              <a:buSzPts val="3000"/>
              <a:buFont typeface="Oswald"/>
              <a:buNone/>
              <a:defRPr sz="3000" b="0" i="0" u="none" strike="noStrike" cap="none">
                <a:solidFill>
                  <a:schemeClr val="dk2"/>
                </a:solidFill>
                <a:latin typeface="Oswald"/>
                <a:ea typeface="Oswald"/>
                <a:cs typeface="Oswald"/>
                <a:sym typeface="Oswald"/>
              </a:defRPr>
            </a:lvl8pPr>
            <a:lvl9pPr marR="0" lvl="8" algn="l" rtl="0">
              <a:lnSpc>
                <a:spcPct val="100000"/>
              </a:lnSpc>
              <a:spcBef>
                <a:spcPts val="0"/>
              </a:spcBef>
              <a:spcAft>
                <a:spcPts val="0"/>
              </a:spcAft>
              <a:buClr>
                <a:schemeClr val="dk2"/>
              </a:buClr>
              <a:buSzPts val="3000"/>
              <a:buFont typeface="Oswald"/>
              <a:buNone/>
              <a:defRPr sz="3000" b="0" i="0" u="none" strike="noStrike" cap="none">
                <a:solidFill>
                  <a:schemeClr val="dk2"/>
                </a:solidFill>
                <a:latin typeface="Oswald"/>
                <a:ea typeface="Oswald"/>
                <a:cs typeface="Oswald"/>
                <a:sym typeface="Oswald"/>
              </a:defRPr>
            </a:lvl9pPr>
          </a:lstStyle>
          <a:p>
            <a:endParaRPr/>
          </a:p>
        </p:txBody>
      </p:sp>
      <p:sp>
        <p:nvSpPr>
          <p:cNvPr id="7" name="Google Shape;7;g17b49ff81f3_0_0"/>
          <p:cNvSpPr txBox="1">
            <a:spLocks noGrp="1"/>
          </p:cNvSpPr>
          <p:nvPr>
            <p:ph type="body" idx="1"/>
          </p:nvPr>
        </p:nvSpPr>
        <p:spPr>
          <a:xfrm>
            <a:off x="311700" y="1468825"/>
            <a:ext cx="8520600" cy="30999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Source Code Pro"/>
              <a:buChar char="●"/>
              <a:defRPr sz="1800" b="0" i="0" u="none" strike="noStrike" cap="none">
                <a:solidFill>
                  <a:schemeClr val="dk2"/>
                </a:solidFill>
                <a:latin typeface="Source Code Pro"/>
                <a:ea typeface="Source Code Pro"/>
                <a:cs typeface="Source Code Pro"/>
                <a:sym typeface="Source Code Pro"/>
              </a:defRPr>
            </a:lvl1pPr>
            <a:lvl2pPr marL="914400" marR="0" lvl="1"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2pPr>
            <a:lvl3pPr marL="1371600" marR="0" lvl="2"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3pPr>
            <a:lvl4pPr marL="1828800" marR="0" lvl="3"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4pPr>
            <a:lvl5pPr marL="2286000" marR="0" lvl="4"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5pPr>
            <a:lvl6pPr marL="2743200" marR="0" lvl="5"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6pPr>
            <a:lvl7pPr marL="3200400" marR="0" lvl="6"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7pPr>
            <a:lvl8pPr marL="3657600" marR="0" lvl="7"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8pPr>
            <a:lvl9pPr marL="4114800" marR="0" lvl="8" indent="-317500" algn="l" rtl="0">
              <a:lnSpc>
                <a:spcPct val="115000"/>
              </a:lnSpc>
              <a:spcBef>
                <a:spcPts val="0"/>
              </a:spcBef>
              <a:spcAft>
                <a:spcPts val="0"/>
              </a:spcAft>
              <a:buClr>
                <a:schemeClr val="dk2"/>
              </a:buClr>
              <a:buSzPts val="1400"/>
              <a:buFont typeface="Source Code Pro"/>
              <a:buChar char="■"/>
              <a:defRPr sz="1400" b="0" i="0" u="none" strike="noStrike" cap="none">
                <a:solidFill>
                  <a:schemeClr val="dk2"/>
                </a:solidFill>
                <a:latin typeface="Source Code Pro"/>
                <a:ea typeface="Source Code Pro"/>
                <a:cs typeface="Source Code Pro"/>
                <a:sym typeface="Source Code Pro"/>
              </a:defRPr>
            </a:lvl9pPr>
          </a:lstStyle>
          <a:p>
            <a:endParaRPr/>
          </a:p>
        </p:txBody>
      </p:sp>
      <p:sp>
        <p:nvSpPr>
          <p:cNvPr id="8" name="Google Shape;8;g17b49ff81f3_0_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g1b8686010c8_0_42"/>
          <p:cNvSpPr txBox="1">
            <a:spLocks noGrp="1"/>
          </p:cNvSpPr>
          <p:nvPr>
            <p:ph type="ctrTitle"/>
          </p:nvPr>
        </p:nvSpPr>
        <p:spPr>
          <a:xfrm>
            <a:off x="411175" y="644300"/>
            <a:ext cx="8282400" cy="2109000"/>
          </a:xfrm>
          <a:prstGeom prst="rect">
            <a:avLst/>
          </a:prstGeom>
        </p:spPr>
        <p:txBody>
          <a:bodyPr spcFirstLastPara="1" wrap="square" lIns="91425" tIns="91425" rIns="91425" bIns="91425" anchor="b" anchorCtr="0">
            <a:normAutofit fontScale="90000"/>
          </a:bodyPr>
          <a:lstStyle/>
          <a:p>
            <a:pPr>
              <a:buClr>
                <a:srgbClr val="000000"/>
              </a:buClr>
            </a:pPr>
            <a:r>
              <a:rPr lang="en-US" sz="4400" dirty="0" smtClean="0"/>
              <a:t/>
            </a:r>
            <a:br>
              <a:rPr lang="en-US" sz="4400" dirty="0" smtClean="0"/>
            </a:br>
            <a:r>
              <a:rPr lang="en-US" sz="4400" dirty="0" smtClean="0"/>
              <a:t>Web Programming Project - 02</a:t>
            </a:r>
            <a:br>
              <a:rPr lang="en-US" sz="4400" dirty="0" smtClean="0"/>
            </a:br>
            <a:endParaRPr/>
          </a:p>
        </p:txBody>
      </p:sp>
      <p:sp>
        <p:nvSpPr>
          <p:cNvPr id="63" name="Google Shape;63;g1b8686010c8_0_42"/>
          <p:cNvSpPr txBox="1">
            <a:spLocks noGrp="1"/>
          </p:cNvSpPr>
          <p:nvPr>
            <p:ph type="subTitle" idx="1"/>
          </p:nvPr>
        </p:nvSpPr>
        <p:spPr>
          <a:xfrm>
            <a:off x="411175" y="3398250"/>
            <a:ext cx="8282400" cy="1260600"/>
          </a:xfrm>
          <a:prstGeom prst="rect">
            <a:avLst/>
          </a:prstGeom>
        </p:spPr>
        <p:txBody>
          <a:bodyPr spcFirstLastPara="1" wrap="square" lIns="91425" tIns="91425" rIns="91425" bIns="91425" anchor="ctr" anchorCtr="0">
            <a:normAutofit/>
          </a:bodyPr>
          <a:lstStyle/>
          <a:p>
            <a:pPr marL="0" lvl="0" indent="0"/>
            <a:r>
              <a:rPr lang="en" sz="2800" dirty="0" smtClean="0"/>
              <a:t>Priyanka Ghare, Gowtham Thatavarthi</a:t>
            </a:r>
            <a:endParaRPr sz="28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6"/>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Game Configuration Code</a:t>
            </a:r>
            <a:endParaRPr/>
          </a:p>
        </p:txBody>
      </p:sp>
      <p:pic>
        <p:nvPicPr>
          <p:cNvPr id="115" name="Google Shape;115;p6"/>
          <p:cNvPicPr preferRelativeResize="0"/>
          <p:nvPr/>
        </p:nvPicPr>
        <p:blipFill>
          <a:blip r:embed="rId3">
            <a:alphaModFix/>
          </a:blip>
          <a:stretch>
            <a:fillRect/>
          </a:stretch>
        </p:blipFill>
        <p:spPr>
          <a:xfrm>
            <a:off x="1065750" y="1225700"/>
            <a:ext cx="7012507" cy="37326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8"/>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Webpage Style Sheet - CSS</a:t>
            </a:r>
            <a:endParaRPr/>
          </a:p>
        </p:txBody>
      </p:sp>
      <p:pic>
        <p:nvPicPr>
          <p:cNvPr id="121" name="Google Shape;121;p8"/>
          <p:cNvPicPr preferRelativeResize="0"/>
          <p:nvPr/>
        </p:nvPicPr>
        <p:blipFill>
          <a:blip r:embed="rId3">
            <a:alphaModFix/>
          </a:blip>
          <a:stretch>
            <a:fillRect/>
          </a:stretch>
        </p:blipFill>
        <p:spPr>
          <a:xfrm>
            <a:off x="376400" y="1106000"/>
            <a:ext cx="4195598" cy="3732700"/>
          </a:xfrm>
          <a:prstGeom prst="rect">
            <a:avLst/>
          </a:prstGeom>
          <a:noFill/>
          <a:ln>
            <a:noFill/>
          </a:ln>
        </p:spPr>
      </p:pic>
      <p:pic>
        <p:nvPicPr>
          <p:cNvPr id="122" name="Google Shape;122;p8"/>
          <p:cNvPicPr preferRelativeResize="0"/>
          <p:nvPr/>
        </p:nvPicPr>
        <p:blipFill>
          <a:blip r:embed="rId4">
            <a:alphaModFix/>
          </a:blip>
          <a:stretch>
            <a:fillRect/>
          </a:stretch>
        </p:blipFill>
        <p:spPr>
          <a:xfrm>
            <a:off x="4724400" y="1106000"/>
            <a:ext cx="4267200" cy="3732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3"/>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Performed Testing On Website</a:t>
            </a:r>
            <a:endParaRPr/>
          </a:p>
        </p:txBody>
      </p:sp>
      <p:sp>
        <p:nvSpPr>
          <p:cNvPr id="128" name="Google Shape;128;p13"/>
          <p:cNvSpPr txBox="1">
            <a:spLocks noGrp="1"/>
          </p:cNvSpPr>
          <p:nvPr>
            <p:ph type="body" idx="1"/>
          </p:nvPr>
        </p:nvSpPr>
        <p:spPr>
          <a:xfrm>
            <a:off x="311700" y="1468825"/>
            <a:ext cx="8520600" cy="12120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SzPts val="1500"/>
              <a:buAutoNum type="arabicPeriod"/>
            </a:pPr>
            <a:r>
              <a:rPr lang="en" sz="1500" dirty="0" smtClean="0"/>
              <a:t>Validated </a:t>
            </a:r>
            <a:r>
              <a:rPr lang="en" sz="1500" dirty="0"/>
              <a:t>pages styling with CSS validator.</a:t>
            </a:r>
            <a:endParaRPr sz="1500"/>
          </a:p>
          <a:p>
            <a:pPr marL="457200" lvl="0" indent="-323850" algn="l" rtl="0">
              <a:lnSpc>
                <a:spcPct val="115000"/>
              </a:lnSpc>
              <a:spcBef>
                <a:spcPts val="0"/>
              </a:spcBef>
              <a:spcAft>
                <a:spcPts val="0"/>
              </a:spcAft>
              <a:buSzPts val="1500"/>
              <a:buAutoNum type="arabicPeriod"/>
            </a:pPr>
            <a:r>
              <a:rPr lang="en" sz="1500" dirty="0"/>
              <a:t>Checked on multiple browsers like Microsoft Edge, Chrome, and Mozilla Firefox.</a:t>
            </a:r>
            <a:endParaRPr sz="1500"/>
          </a:p>
        </p:txBody>
      </p:sp>
      <p:sp>
        <p:nvSpPr>
          <p:cNvPr id="129" name="Google Shape;129;p13"/>
          <p:cNvSpPr txBox="1">
            <a:spLocks noGrp="1"/>
          </p:cNvSpPr>
          <p:nvPr>
            <p:ph type="title"/>
          </p:nvPr>
        </p:nvSpPr>
        <p:spPr>
          <a:xfrm>
            <a:off x="311700" y="2680825"/>
            <a:ext cx="85206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Test Plan - Strategy</a:t>
            </a:r>
            <a:endParaRPr/>
          </a:p>
        </p:txBody>
      </p:sp>
      <p:sp>
        <p:nvSpPr>
          <p:cNvPr id="130" name="Google Shape;130;p13"/>
          <p:cNvSpPr txBox="1">
            <a:spLocks noGrp="1"/>
          </p:cNvSpPr>
          <p:nvPr>
            <p:ph type="body" idx="1"/>
          </p:nvPr>
        </p:nvSpPr>
        <p:spPr>
          <a:xfrm>
            <a:off x="311700" y="3414325"/>
            <a:ext cx="8520600" cy="1212000"/>
          </a:xfrm>
          <a:prstGeom prst="rect">
            <a:avLst/>
          </a:prstGeom>
          <a:noFill/>
          <a:ln>
            <a:noFill/>
          </a:ln>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SzPts val="1500"/>
              <a:buAutoNum type="arabicPeriod"/>
            </a:pPr>
            <a:r>
              <a:rPr lang="en" sz="1500"/>
              <a:t>​Divided the use case into small independent features and functions</a:t>
            </a:r>
            <a:endParaRPr sz="1500"/>
          </a:p>
          <a:p>
            <a:pPr marL="457200" lvl="0" indent="-323850" algn="l" rtl="0">
              <a:lnSpc>
                <a:spcPct val="115000"/>
              </a:lnSpc>
              <a:spcBef>
                <a:spcPts val="0"/>
              </a:spcBef>
              <a:spcAft>
                <a:spcPts val="0"/>
              </a:spcAft>
              <a:buSzPts val="1500"/>
              <a:buAutoNum type="arabicPeriod"/>
            </a:pPr>
            <a:r>
              <a:rPr lang="en" sz="1500"/>
              <a:t>Developed them and tested them using unit test methodology</a:t>
            </a:r>
            <a:endParaRPr sz="1500"/>
          </a:p>
          <a:p>
            <a:pPr marL="457200" lvl="0" indent="-323850" algn="l" rtl="0">
              <a:lnSpc>
                <a:spcPct val="115000"/>
              </a:lnSpc>
              <a:spcBef>
                <a:spcPts val="0"/>
              </a:spcBef>
              <a:spcAft>
                <a:spcPts val="0"/>
              </a:spcAft>
              <a:buSzPts val="1500"/>
              <a:buAutoNum type="arabicPeriod"/>
            </a:pPr>
            <a:r>
              <a:rPr lang="en" sz="1500"/>
              <a:t>On all the small unit tests are successful, we integrated and tested the final project.</a:t>
            </a:r>
            <a:endParaRPr sz="15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4"/>
          <p:cNvSpPr txBox="1">
            <a:spLocks noGrp="1"/>
          </p:cNvSpPr>
          <p:nvPr>
            <p:ph type="title"/>
          </p:nvPr>
        </p:nvSpPr>
        <p:spPr>
          <a:xfrm>
            <a:off x="311700" y="631800"/>
            <a:ext cx="2808000" cy="755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THANK YOU</a:t>
            </a:r>
            <a:endParaRPr/>
          </a:p>
        </p:txBody>
      </p:sp>
      <p:sp>
        <p:nvSpPr>
          <p:cNvPr id="136" name="Google Shape;136;p14"/>
          <p:cNvSpPr txBox="1">
            <a:spLocks noGrp="1"/>
          </p:cNvSpPr>
          <p:nvPr>
            <p:ph type="body" idx="1"/>
          </p:nvPr>
        </p:nvSpPr>
        <p:spPr>
          <a:xfrm>
            <a:off x="311700" y="1618200"/>
            <a:ext cx="3311100" cy="2950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200"/>
              <a:buNone/>
            </a:pPr>
            <a:r>
              <a:rPr lang="en" sz="1400" b="1"/>
              <a:t>Priyanka Mahendra Ghare</a:t>
            </a:r>
            <a:endParaRPr sz="1400" b="1"/>
          </a:p>
          <a:p>
            <a:pPr marL="0" lvl="0" indent="0" algn="l" rtl="0">
              <a:lnSpc>
                <a:spcPct val="115000"/>
              </a:lnSpc>
              <a:spcBef>
                <a:spcPts val="0"/>
              </a:spcBef>
              <a:spcAft>
                <a:spcPts val="0"/>
              </a:spcAft>
              <a:buSzPts val="1200"/>
              <a:buNone/>
            </a:pPr>
            <a:r>
              <a:rPr lang="en" sz="1400"/>
              <a:t>pghare1@student.gsu.edu</a:t>
            </a:r>
            <a:endParaRPr sz="1400"/>
          </a:p>
          <a:p>
            <a:pPr marL="0" lvl="0" indent="0" algn="l" rtl="0">
              <a:lnSpc>
                <a:spcPct val="115000"/>
              </a:lnSpc>
              <a:spcBef>
                <a:spcPts val="0"/>
              </a:spcBef>
              <a:spcAft>
                <a:spcPts val="0"/>
              </a:spcAft>
              <a:buSzPts val="1200"/>
              <a:buNone/>
            </a:pPr>
            <a:endParaRPr sz="1400"/>
          </a:p>
          <a:p>
            <a:pPr marL="0" lvl="0" indent="0" algn="l" rtl="0">
              <a:lnSpc>
                <a:spcPct val="115000"/>
              </a:lnSpc>
              <a:spcBef>
                <a:spcPts val="0"/>
              </a:spcBef>
              <a:spcAft>
                <a:spcPts val="0"/>
              </a:spcAft>
              <a:buSzPts val="1200"/>
              <a:buNone/>
            </a:pPr>
            <a:r>
              <a:rPr lang="en" sz="1400" b="1"/>
              <a:t>Gowtham Thatavarthi</a:t>
            </a:r>
            <a:endParaRPr sz="1400" b="1"/>
          </a:p>
          <a:p>
            <a:pPr marL="0" lvl="0" indent="0" algn="l" rtl="0">
              <a:lnSpc>
                <a:spcPct val="115000"/>
              </a:lnSpc>
              <a:spcBef>
                <a:spcPts val="0"/>
              </a:spcBef>
              <a:spcAft>
                <a:spcPts val="0"/>
              </a:spcAft>
              <a:buSzPts val="1200"/>
              <a:buNone/>
            </a:pPr>
            <a:r>
              <a:rPr lang="en" sz="1400"/>
              <a:t>nthatavarthi1@student.gsu.edu</a:t>
            </a:r>
            <a:endParaRPr sz="1400" b="1"/>
          </a:p>
          <a:p>
            <a:pPr marL="0" lvl="0" indent="0" algn="l" rtl="0">
              <a:lnSpc>
                <a:spcPct val="115000"/>
              </a:lnSpc>
              <a:spcBef>
                <a:spcPts val="0"/>
              </a:spcBef>
              <a:spcAft>
                <a:spcPts val="0"/>
              </a:spcAft>
              <a:buSzPts val="1200"/>
              <a:buNone/>
            </a:pPr>
            <a:endParaRPr sz="1400" b="1"/>
          </a:p>
          <a:p>
            <a:pPr marL="0" lvl="0" indent="0" algn="l" rtl="0">
              <a:lnSpc>
                <a:spcPct val="115000"/>
              </a:lnSpc>
              <a:spcBef>
                <a:spcPts val="0"/>
              </a:spcBef>
              <a:spcAft>
                <a:spcPts val="0"/>
              </a:spcAft>
              <a:buSzPts val="1200"/>
              <a:buNone/>
            </a:pP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2"/>
          <p:cNvSpPr txBox="1">
            <a:spLocks noGrp="1"/>
          </p:cNvSpPr>
          <p:nvPr>
            <p:ph type="title"/>
          </p:nvPr>
        </p:nvSpPr>
        <p:spPr>
          <a:xfrm>
            <a:off x="311700" y="631800"/>
            <a:ext cx="2808000" cy="755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a:t>Fifteen Puzzle Game</a:t>
            </a:r>
            <a:endParaRPr/>
          </a:p>
        </p:txBody>
      </p:sp>
      <p:sp>
        <p:nvSpPr>
          <p:cNvPr id="69" name="Google Shape;69;p2"/>
          <p:cNvSpPr txBox="1">
            <a:spLocks noGrp="1"/>
          </p:cNvSpPr>
          <p:nvPr>
            <p:ph type="body" idx="1"/>
          </p:nvPr>
        </p:nvSpPr>
        <p:spPr>
          <a:xfrm>
            <a:off x="311700" y="1618200"/>
            <a:ext cx="2913300" cy="29508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dirty="0"/>
              <a:t>Fifteen puzzle is a game where we unjumble  its fifteen squares by repeatedly making moves that slide squares into the empty space. The user interface has a puzzled image with 15 tiles displayed and one square empty. The user selects on each tile on screen and move it to desired position and hence the user has to solve the puzzle to create the original image</a:t>
            </a:r>
            <a:endParaRPr/>
          </a:p>
          <a:p>
            <a:pPr marL="0" lvl="0" indent="0" algn="just" rtl="0">
              <a:lnSpc>
                <a:spcPct val="115000"/>
              </a:lnSpc>
              <a:spcBef>
                <a:spcPts val="1600"/>
              </a:spcBef>
              <a:spcAft>
                <a:spcPts val="0"/>
              </a:spcAft>
              <a:buNone/>
            </a:pPr>
            <a:endParaRPr/>
          </a:p>
          <a:p>
            <a:pPr marL="0" lvl="0" indent="0" algn="just" rtl="0">
              <a:lnSpc>
                <a:spcPct val="115000"/>
              </a:lnSpc>
              <a:spcBef>
                <a:spcPts val="1600"/>
              </a:spcBef>
              <a:spcAft>
                <a:spcPts val="1600"/>
              </a:spcAft>
              <a:buSzPts val="1200"/>
              <a:buNone/>
            </a:pPr>
            <a:endParaRPr/>
          </a:p>
        </p:txBody>
      </p:sp>
      <p:pic>
        <p:nvPicPr>
          <p:cNvPr id="70" name="Google Shape;70;p2" descr="Open Chromebook laptop computer"/>
          <p:cNvPicPr preferRelativeResize="0"/>
          <p:nvPr/>
        </p:nvPicPr>
        <p:blipFill rotWithShape="1">
          <a:blip r:embed="rId3">
            <a:alphaModFix/>
          </a:blip>
          <a:srcRect/>
          <a:stretch/>
        </p:blipFill>
        <p:spPr>
          <a:xfrm>
            <a:off x="3452975" y="697325"/>
            <a:ext cx="5591976" cy="3316000"/>
          </a:xfrm>
          <a:prstGeom prst="rect">
            <a:avLst/>
          </a:prstGeom>
          <a:noFill/>
          <a:ln>
            <a:noFill/>
          </a:ln>
        </p:spPr>
      </p:pic>
      <p:pic>
        <p:nvPicPr>
          <p:cNvPr id="71" name="Google Shape;71;p2"/>
          <p:cNvPicPr preferRelativeResize="0"/>
          <p:nvPr/>
        </p:nvPicPr>
        <p:blipFill>
          <a:blip r:embed="rId4">
            <a:alphaModFix/>
          </a:blip>
          <a:stretch>
            <a:fillRect/>
          </a:stretch>
        </p:blipFill>
        <p:spPr>
          <a:xfrm>
            <a:off x="4140864" y="969703"/>
            <a:ext cx="4108251" cy="2355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g1b8686010c8_0_2"/>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Development Strategy - Scrum</a:t>
            </a:r>
            <a:endParaRPr/>
          </a:p>
        </p:txBody>
      </p:sp>
      <p:sp>
        <p:nvSpPr>
          <p:cNvPr id="77" name="Google Shape;77;g1b8686010c8_0_2"/>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We used scrum methodology to development, testing and communication in the team</a:t>
            </a:r>
            <a:endParaRPr/>
          </a:p>
          <a:p>
            <a:pPr marL="457200" lvl="0" indent="-342900" algn="l" rtl="0">
              <a:spcBef>
                <a:spcPts val="0"/>
              </a:spcBef>
              <a:spcAft>
                <a:spcPts val="0"/>
              </a:spcAft>
              <a:buSzPts val="1800"/>
              <a:buChar char="●"/>
            </a:pPr>
            <a:r>
              <a:rPr lang="en"/>
              <a:t>We divided the tasks into Design, Develop and Testing and the team lead assigned to these tasks</a:t>
            </a:r>
            <a:endParaRPr/>
          </a:p>
          <a:p>
            <a:pPr marL="457200" lvl="0" indent="-342900" algn="l" rtl="0">
              <a:spcBef>
                <a:spcPts val="0"/>
              </a:spcBef>
              <a:spcAft>
                <a:spcPts val="0"/>
              </a:spcAft>
              <a:buSzPts val="1800"/>
              <a:buChar char="●"/>
            </a:pPr>
            <a:r>
              <a:rPr lang="en"/>
              <a:t>We conducted weekly standups to discuss the progress of tasks and help each other in the team</a:t>
            </a:r>
            <a:endParaRPr/>
          </a:p>
          <a:p>
            <a:pPr marL="457200" lvl="0" indent="-342900" algn="l" rtl="0">
              <a:spcBef>
                <a:spcPts val="0"/>
              </a:spcBef>
              <a:spcAft>
                <a:spcPts val="0"/>
              </a:spcAft>
              <a:buSzPts val="1800"/>
              <a:buChar char="●"/>
            </a:pPr>
            <a:r>
              <a:rPr lang="en"/>
              <a:t>We created discord channel to communicate within the team</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3"/>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UML Flow of Fifteen Game</a:t>
            </a:r>
            <a:endParaRPr/>
          </a:p>
        </p:txBody>
      </p:sp>
      <p:pic>
        <p:nvPicPr>
          <p:cNvPr id="4" name="Google Shape;83;p3"/>
          <p:cNvPicPr preferRelativeResize="0"/>
          <p:nvPr/>
        </p:nvPicPr>
        <p:blipFill>
          <a:blip r:embed="rId3">
            <a:alphaModFix/>
          </a:blip>
          <a:stretch>
            <a:fillRect/>
          </a:stretch>
        </p:blipFill>
        <p:spPr>
          <a:xfrm>
            <a:off x="152400" y="1901325"/>
            <a:ext cx="8839201" cy="198535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g1b8686010c8_0_19"/>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Features Implemented</a:t>
            </a:r>
            <a:endParaRPr/>
          </a:p>
        </p:txBody>
      </p:sp>
      <p:sp>
        <p:nvSpPr>
          <p:cNvPr id="89" name="Google Shape;89;g1b8686010c8_0_19"/>
          <p:cNvSpPr txBox="1">
            <a:spLocks noGrp="1"/>
          </p:cNvSpPr>
          <p:nvPr>
            <p:ph type="body" idx="1"/>
          </p:nvPr>
        </p:nvSpPr>
        <p:spPr>
          <a:xfrm>
            <a:off x="311700" y="1468825"/>
            <a:ext cx="8520600" cy="17568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AutoNum type="arabicPeriod"/>
            </a:pPr>
            <a:r>
              <a:rPr lang="en"/>
              <a:t>End of game notification</a:t>
            </a:r>
            <a:endParaRPr/>
          </a:p>
          <a:p>
            <a:pPr marL="457200" lvl="0" indent="-342900" algn="l" rtl="0">
              <a:spcBef>
                <a:spcPts val="0"/>
              </a:spcBef>
              <a:spcAft>
                <a:spcPts val="0"/>
              </a:spcAft>
              <a:buSzPts val="1800"/>
              <a:buAutoNum type="arabicPeriod"/>
            </a:pPr>
            <a:r>
              <a:rPr lang="en"/>
              <a:t>Animations and transitions</a:t>
            </a:r>
            <a:endParaRPr/>
          </a:p>
          <a:p>
            <a:pPr marL="457200" lvl="0" indent="-342900" algn="l" rtl="0">
              <a:spcBef>
                <a:spcPts val="0"/>
              </a:spcBef>
              <a:spcAft>
                <a:spcPts val="0"/>
              </a:spcAft>
              <a:buSzPts val="1800"/>
              <a:buAutoNum type="arabicPeriod"/>
            </a:pPr>
            <a:r>
              <a:rPr lang="en"/>
              <a:t>Game time with background music</a:t>
            </a:r>
            <a:endParaRPr/>
          </a:p>
          <a:p>
            <a:pPr marL="457200" lvl="0" indent="-342900" algn="l" rtl="0">
              <a:spcBef>
                <a:spcPts val="0"/>
              </a:spcBef>
              <a:spcAft>
                <a:spcPts val="0"/>
              </a:spcAft>
              <a:buSzPts val="1800"/>
              <a:buAutoNum type="arabicPeriod"/>
            </a:pPr>
            <a:r>
              <a:rPr lang="en"/>
              <a:t>Multiple Background</a:t>
            </a:r>
            <a:endParaRPr/>
          </a:p>
          <a:p>
            <a:pPr marL="457200" lvl="0" indent="-342900" algn="l" rtl="0">
              <a:spcBef>
                <a:spcPts val="0"/>
              </a:spcBef>
              <a:spcAft>
                <a:spcPts val="0"/>
              </a:spcAft>
              <a:buSzPts val="1800"/>
              <a:buAutoNum type="arabicPeriod"/>
            </a:pPr>
            <a:r>
              <a:rPr lang="en"/>
              <a:t>Different Puzzle Size Option</a:t>
            </a:r>
            <a:endParaRPr/>
          </a:p>
        </p:txBody>
      </p:sp>
      <p:sp>
        <p:nvSpPr>
          <p:cNvPr id="90" name="Google Shape;90;g1b8686010c8_0_19"/>
          <p:cNvSpPr txBox="1">
            <a:spLocks noGrp="1"/>
          </p:cNvSpPr>
          <p:nvPr>
            <p:ph type="title"/>
          </p:nvPr>
        </p:nvSpPr>
        <p:spPr>
          <a:xfrm>
            <a:off x="311700" y="3225625"/>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Additional Features Implemented</a:t>
            </a:r>
            <a:endParaRPr/>
          </a:p>
        </p:txBody>
      </p:sp>
      <p:sp>
        <p:nvSpPr>
          <p:cNvPr id="91" name="Google Shape;91;g1b8686010c8_0_19"/>
          <p:cNvSpPr txBox="1">
            <a:spLocks noGrp="1"/>
          </p:cNvSpPr>
          <p:nvPr>
            <p:ph type="body" idx="1"/>
          </p:nvPr>
        </p:nvSpPr>
        <p:spPr>
          <a:xfrm>
            <a:off x="311700" y="3959125"/>
            <a:ext cx="8520600" cy="650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en"/>
              <a:t>Reset Button to start puzzle again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4"/>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dirty="0"/>
              <a:t>Main Game Page</a:t>
            </a:r>
            <a:endParaRPr/>
          </a:p>
        </p:txBody>
      </p:sp>
      <p:pic>
        <p:nvPicPr>
          <p:cNvPr id="97" name="Google Shape;97;p4"/>
          <p:cNvPicPr preferRelativeResize="0"/>
          <p:nvPr/>
        </p:nvPicPr>
        <p:blipFill>
          <a:blip r:embed="rId3">
            <a:alphaModFix/>
          </a:blip>
          <a:stretch>
            <a:fillRect/>
          </a:stretch>
        </p:blipFill>
        <p:spPr>
          <a:xfrm>
            <a:off x="871400" y="1367275"/>
            <a:ext cx="7706002" cy="3580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Screenshot (1051).png"/>
          <p:cNvPicPr>
            <a:picLocks noChangeAspect="1"/>
          </p:cNvPicPr>
          <p:nvPr/>
        </p:nvPicPr>
        <p:blipFill>
          <a:blip r:embed="rId2"/>
          <a:stretch>
            <a:fillRect/>
          </a:stretch>
        </p:blipFill>
        <p:spPr>
          <a:xfrm>
            <a:off x="304800" y="84865"/>
            <a:ext cx="4648200" cy="2582135"/>
          </a:xfrm>
          <a:prstGeom prst="rect">
            <a:avLst/>
          </a:prstGeom>
        </p:spPr>
      </p:pic>
      <p:pic>
        <p:nvPicPr>
          <p:cNvPr id="10" name="Picture 9" descr="Screenshot (1053).png"/>
          <p:cNvPicPr>
            <a:picLocks noChangeAspect="1"/>
          </p:cNvPicPr>
          <p:nvPr/>
        </p:nvPicPr>
        <p:blipFill>
          <a:blip r:embed="rId3"/>
          <a:stretch>
            <a:fillRect/>
          </a:stretch>
        </p:blipFill>
        <p:spPr>
          <a:xfrm>
            <a:off x="4197928" y="2486890"/>
            <a:ext cx="4800600" cy="2531919"/>
          </a:xfrm>
          <a:prstGeom prst="rect">
            <a:avLst/>
          </a:prstGeom>
        </p:spPr>
      </p:pic>
      <p:sp>
        <p:nvSpPr>
          <p:cNvPr id="11" name="TextBox 10"/>
          <p:cNvSpPr txBox="1"/>
          <p:nvPr/>
        </p:nvSpPr>
        <p:spPr>
          <a:xfrm>
            <a:off x="5444836" y="346364"/>
            <a:ext cx="3193473" cy="1169551"/>
          </a:xfrm>
          <a:prstGeom prst="rect">
            <a:avLst/>
          </a:prstGeom>
          <a:noFill/>
        </p:spPr>
        <p:txBody>
          <a:bodyPr wrap="square" rtlCol="0">
            <a:spAutoFit/>
          </a:bodyPr>
          <a:lstStyle/>
          <a:p>
            <a:r>
              <a:rPr lang="en" dirty="0" smtClean="0">
                <a:latin typeface="Oswald" charset="0"/>
              </a:rPr>
              <a:t>Combinations Implemented - </a:t>
            </a:r>
            <a:endParaRPr lang="en-IN" dirty="0" smtClean="0">
              <a:latin typeface="Oswald" charset="0"/>
            </a:endParaRPr>
          </a:p>
          <a:p>
            <a:r>
              <a:rPr lang="en-IN" dirty="0" smtClean="0">
                <a:latin typeface="Oswald" charset="0"/>
              </a:rPr>
              <a:t>3X3</a:t>
            </a:r>
          </a:p>
          <a:p>
            <a:r>
              <a:rPr lang="en-IN" dirty="0" smtClean="0">
                <a:latin typeface="Oswald" charset="0"/>
              </a:rPr>
              <a:t>4X4</a:t>
            </a:r>
          </a:p>
          <a:p>
            <a:r>
              <a:rPr lang="en-IN" dirty="0" smtClean="0">
                <a:latin typeface="Oswald" charset="0"/>
              </a:rPr>
              <a:t>5X5</a:t>
            </a:r>
          </a:p>
          <a:p>
            <a:r>
              <a:rPr lang="en-IN" dirty="0" smtClean="0">
                <a:latin typeface="Oswald" charset="0"/>
              </a:rPr>
              <a:t>6X6</a:t>
            </a:r>
            <a:endParaRPr lang="en-US" dirty="0">
              <a:latin typeface="Oswald"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g1b8686010c8_0_2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Game Winning Page</a:t>
            </a:r>
            <a:endParaRPr/>
          </a:p>
        </p:txBody>
      </p:sp>
      <p:pic>
        <p:nvPicPr>
          <p:cNvPr id="103" name="Google Shape;103;g1b8686010c8_0_25"/>
          <p:cNvPicPr preferRelativeResize="0"/>
          <p:nvPr/>
        </p:nvPicPr>
        <p:blipFill>
          <a:blip r:embed="rId3">
            <a:alphaModFix/>
          </a:blip>
          <a:stretch>
            <a:fillRect/>
          </a:stretch>
        </p:blipFill>
        <p:spPr>
          <a:xfrm>
            <a:off x="807038" y="1367375"/>
            <a:ext cx="7682323" cy="3569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5"/>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Shuffle Algorithm Code</a:t>
            </a:r>
            <a:endParaRPr/>
          </a:p>
        </p:txBody>
      </p:sp>
      <p:pic>
        <p:nvPicPr>
          <p:cNvPr id="109" name="Google Shape;109;p5"/>
          <p:cNvPicPr preferRelativeResize="0"/>
          <p:nvPr/>
        </p:nvPicPr>
        <p:blipFill>
          <a:blip r:embed="rId3">
            <a:alphaModFix/>
          </a:blip>
          <a:stretch>
            <a:fillRect/>
          </a:stretch>
        </p:blipFill>
        <p:spPr>
          <a:xfrm>
            <a:off x="938650" y="1029800"/>
            <a:ext cx="7325899" cy="3895674"/>
          </a:xfrm>
          <a:prstGeom prst="rect">
            <a:avLst/>
          </a:prstGeom>
          <a:noFill/>
          <a:ln>
            <a:noFill/>
          </a:ln>
        </p:spPr>
      </p:pic>
    </p:spTree>
  </p:cSld>
  <p:clrMapOvr>
    <a:masterClrMapping/>
  </p:clrMapOvr>
</p:sld>
</file>

<file path=ppt/theme/theme1.xml><?xml version="1.0" encoding="utf-8"?>
<a:theme xmlns:a="http://schemas.openxmlformats.org/drawingml/2006/main"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0838F"/>
      </a:accent5>
      <a:accent6>
        <a:srgbClr val="F8E71C"/>
      </a:accent6>
      <a:hlink>
        <a:srgbClr val="00838F"/>
      </a:hlink>
      <a:folHlink>
        <a:srgbClr val="0083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269</Words>
  <PresentationFormat>On-screen Show (16:9)</PresentationFormat>
  <Paragraphs>41</Paragraphs>
  <Slides>13</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Oswald</vt:lpstr>
      <vt:lpstr>Source Code Pro</vt:lpstr>
      <vt:lpstr>Modern Writer</vt:lpstr>
      <vt:lpstr> Web Programming Project - 02 </vt:lpstr>
      <vt:lpstr>Fifteen Puzzle Game</vt:lpstr>
      <vt:lpstr>Development Strategy - Scrum</vt:lpstr>
      <vt:lpstr>UML Flow of Fifteen Game</vt:lpstr>
      <vt:lpstr>Features Implemented</vt:lpstr>
      <vt:lpstr>Main Game Page</vt:lpstr>
      <vt:lpstr>Slide 7</vt:lpstr>
      <vt:lpstr>Game Winning Page</vt:lpstr>
      <vt:lpstr>Shuffle Algorithm Code</vt:lpstr>
      <vt:lpstr>Game Configuration Code</vt:lpstr>
      <vt:lpstr>Webpage Style Sheet - CSS</vt:lpstr>
      <vt:lpstr>Performed Testing On Website</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Web Programming Project - 02 </dc:title>
  <cp:lastModifiedBy>Priyanka Hrushikesh</cp:lastModifiedBy>
  <cp:revision>3</cp:revision>
  <dcterms:modified xsi:type="dcterms:W3CDTF">2022-12-14T01:12:19Z</dcterms:modified>
</cp:coreProperties>
</file>